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73" r:id="rId6"/>
    <p:sldId id="266" r:id="rId7"/>
    <p:sldId id="269" r:id="rId8"/>
    <p:sldId id="270" r:id="rId9"/>
    <p:sldId id="271" r:id="rId10"/>
    <p:sldId id="272" r:id="rId11"/>
    <p:sldId id="261" r:id="rId12"/>
    <p:sldId id="274" r:id="rId13"/>
    <p:sldId id="267" r:id="rId14"/>
    <p:sldId id="275" r:id="rId15"/>
    <p:sldId id="276" r:id="rId16"/>
    <p:sldId id="262" r:id="rId17"/>
    <p:sldId id="263" r:id="rId18"/>
    <p:sldId id="264" r:id="rId19"/>
    <p:sldId id="265" r:id="rId20"/>
    <p:sldId id="26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F126F-69E5-4AFC-949B-304391591F1D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07232-DB8F-41A7-B0A9-80CE03B700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51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7101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552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8261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8261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1833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1833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1833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8167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88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6486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96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87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93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022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725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725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552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552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552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7232-DB8F-41A7-B0A9-80CE03B7009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552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cc_mainmenu.pptx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46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ample/Non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12192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6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48768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  <p:sp>
        <p:nvSpPr>
          <p:cNvPr id="7" name="Text Placeholder 2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304800"/>
            <a:ext cx="7696200" cy="6096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question</a:t>
            </a:r>
            <a:endParaRPr lang="en-US" dirty="0"/>
          </a:p>
        </p:txBody>
      </p:sp>
      <p:sp>
        <p:nvSpPr>
          <p:cNvPr id="8" name="Text Placeholder 26"/>
          <p:cNvSpPr>
            <a:spLocks noGrp="1"/>
          </p:cNvSpPr>
          <p:nvPr>
            <p:ph type="body" sz="quarter" idx="19" hasCustomPrompt="1"/>
          </p:nvPr>
        </p:nvSpPr>
        <p:spPr>
          <a:xfrm>
            <a:off x="4648200" y="12192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9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48768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647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476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37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00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86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6" name="Picture 15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83785"/>
            <a:ext cx="629412" cy="629412"/>
          </a:xfrm>
          <a:prstGeom prst="rect">
            <a:avLst/>
          </a:prstGeom>
        </p:spPr>
      </p:pic>
      <p:pic>
        <p:nvPicPr>
          <p:cNvPr id="4" name="Picture 3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714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st_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52388"/>
            <a:ext cx="629412" cy="629412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037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in 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602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6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6" name="Picture 5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183785"/>
            <a:ext cx="629412" cy="629412"/>
          </a:xfrm>
          <a:prstGeom prst="rect">
            <a:avLst/>
          </a:prstGeom>
        </p:spPr>
      </p:pic>
      <p:pic>
        <p:nvPicPr>
          <p:cNvPr id="17" name="Picture 16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171382"/>
            <a:ext cx="914400" cy="541421"/>
          </a:xfrm>
          <a:prstGeom prst="rect">
            <a:avLst/>
          </a:prstGeom>
        </p:spPr>
      </p:pic>
      <p:pic>
        <p:nvPicPr>
          <p:cNvPr id="18" name="Picture 17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025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32460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542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0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E44A-400C-4DEE-BBBA-B4139AA1D44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762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5E44A-400C-4DEE-BBBA-B4139AA1D44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79B94-99DA-464C-BBC1-9E9424C24E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10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1" r:id="rId5"/>
    <p:sldLayoutId id="2147483652" r:id="rId6"/>
    <p:sldLayoutId id="214748366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2.xml"/><Relationship Id="rId7" Type="http://schemas.openxmlformats.org/officeDocument/2006/relationships/slide" Target="slide1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cc_req_links.pptx" TargetMode="External"/><Relationship Id="rId5" Type="http://schemas.openxmlformats.org/officeDocument/2006/relationships/slide" Target="slide4.xml"/><Relationship Id="rId10" Type="http://schemas.openxmlformats.org/officeDocument/2006/relationships/slide" Target="slide19.xml"/><Relationship Id="rId4" Type="http://schemas.openxmlformats.org/officeDocument/2006/relationships/slide" Target="slide3.xml"/><Relationship Id="rId9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creencast.com/t/SEJKqJ4qkp" TargetMode="External"/><Relationship Id="rId4" Type="http://schemas.openxmlformats.org/officeDocument/2006/relationships/hyperlink" Target="http://screencast.com/t/CbJV7MxgVN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 </a:t>
            </a:r>
            <a:br>
              <a:rPr lang="en-US" dirty="0" smtClean="0"/>
            </a:br>
            <a:r>
              <a:rPr lang="en-US" dirty="0" smtClean="0"/>
              <a:t>Skeleton/Shell Outlines Menu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>
                <a:hlinkClick r:id="rId3" action="ppaction://hlinksldjump"/>
              </a:rPr>
              <a:t>16 Required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4" action="ppaction://hlinksldjump"/>
              </a:rPr>
              <a:t>Extra catalog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5" action="ppaction://hlinksldjump"/>
              </a:rPr>
              <a:t>General Education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6" action="ppaction://hlinkpres?slideindex=1&amp;slidetitle="/>
              </a:rPr>
              <a:t>Fields with Required Links</a:t>
            </a:r>
            <a:endParaRPr lang="en-US" sz="24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>
                <a:hlinkClick r:id="rId7" action="ppaction://hlinksldjump"/>
              </a:rPr>
              <a:t>Fields Already Filled</a:t>
            </a:r>
            <a:endParaRPr lang="en-US" sz="2400" dirty="0">
              <a:hlinkClick r:id="rId8" action="ppaction://hlinksldjump"/>
            </a:endParaRPr>
          </a:p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>
                <a:hlinkClick r:id="rId9" action="ppaction://hlinksldjump"/>
              </a:rPr>
              <a:t> Modify</a:t>
            </a:r>
            <a:endParaRPr lang="en-US" sz="2400" dirty="0"/>
          </a:p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>
                <a:hlinkClick r:id="rId8" action="ppaction://hlinksldjump"/>
              </a:rPr>
              <a:t> Make Course Inactive</a:t>
            </a:r>
            <a:endParaRPr lang="en-US" sz="2400" dirty="0"/>
          </a:p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>
                <a:hlinkClick r:id="" action="ppaction://noaction"/>
              </a:rPr>
              <a:t> </a:t>
            </a:r>
            <a:r>
              <a:rPr lang="en-US" sz="2400" dirty="0" smtClean="0">
                <a:hlinkClick r:id="" action="ppaction://noaction"/>
              </a:rPr>
              <a:t>Examples</a:t>
            </a:r>
            <a:endParaRPr lang="en-US" sz="2400" dirty="0" smtClean="0"/>
          </a:p>
          <a:p>
            <a:pPr>
              <a:lnSpc>
                <a:spcPct val="200000"/>
              </a:lnSpc>
              <a:buFont typeface="Arial"/>
              <a:buChar char="•"/>
            </a:pPr>
            <a:r>
              <a:rPr lang="en-US" sz="2400" dirty="0" smtClean="0">
                <a:hlinkClick r:id="rId10" action="ppaction://hlinksldjump"/>
              </a:rPr>
              <a:t>Trial Run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80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ESLO_ART207.tif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33600" y="102906"/>
            <a:ext cx="5492615" cy="602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039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Correctly Entered GE SLO</a:t>
            </a:r>
            <a:br>
              <a:rPr lang="en-US" dirty="0" smtClean="0"/>
            </a:br>
            <a:r>
              <a:rPr lang="en-US" sz="2000" dirty="0" smtClean="0"/>
              <a:t>(each color with a left checkmark has at least one method of evaluation checked in the second table)</a:t>
            </a:r>
            <a:endParaRPr lang="en-US" sz="2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503793"/>
            <a:ext cx="6172199" cy="466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83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 Already Filled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Alpha</a:t>
            </a:r>
          </a:p>
          <a:p>
            <a:r>
              <a:rPr lang="en-US" dirty="0" smtClean="0"/>
              <a:t>Course Number</a:t>
            </a:r>
          </a:p>
          <a:p>
            <a:r>
              <a:rPr lang="en-US" dirty="0" smtClean="0"/>
              <a:t>Title (catalog or Banner)</a:t>
            </a:r>
          </a:p>
          <a:p>
            <a:r>
              <a:rPr lang="en-US" dirty="0" smtClean="0"/>
              <a:t>Credits</a:t>
            </a:r>
          </a:p>
          <a:p>
            <a:r>
              <a:rPr lang="en-US" dirty="0" smtClean="0"/>
              <a:t>Max Credits* (not always)</a:t>
            </a:r>
          </a:p>
          <a:p>
            <a:r>
              <a:rPr lang="en-US" dirty="0" smtClean="0"/>
              <a:t>Course Description* (not always)</a:t>
            </a:r>
          </a:p>
          <a:p>
            <a:r>
              <a:rPr lang="en-US" dirty="0" smtClean="0"/>
              <a:t>Course Competencies* (not always)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4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Skeleton/Shell explanation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Narrated example of an existing course with a “skeleton” or “shell” in Curriculum Central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Click to view another sample of a “skeleton” or “shell” course outline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88334" y="4170363"/>
            <a:ext cx="1241266" cy="1773237"/>
          </a:xfrm>
          <a:prstGeom prst="rect">
            <a:avLst/>
          </a:prstGeom>
        </p:spPr>
      </p:pic>
      <p:sp>
        <p:nvSpPr>
          <p:cNvPr id="5" name="Action Button: Movie 4">
            <a:hlinkClick r:id="rId4" highlightClick="1"/>
          </p:cNvPr>
          <p:cNvSpPr/>
          <p:nvPr/>
        </p:nvSpPr>
        <p:spPr>
          <a:xfrm>
            <a:off x="990600" y="2590800"/>
            <a:ext cx="609600" cy="685800"/>
          </a:xfrm>
          <a:prstGeom prst="actionButtonMovi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Movie 5">
            <a:hlinkClick r:id="rId5" highlightClick="1"/>
          </p:cNvPr>
          <p:cNvSpPr/>
          <p:nvPr/>
        </p:nvSpPr>
        <p:spPr>
          <a:xfrm>
            <a:off x="990600" y="4423347"/>
            <a:ext cx="609600" cy="682053"/>
          </a:xfrm>
          <a:prstGeom prst="actionButtonMovi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Skeleton/Shell explanation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Similar to inactive courses, existing courses being updated from skeletons/shells need to have all 16 required fields filled in</a:t>
            </a:r>
          </a:p>
          <a:p>
            <a:r>
              <a:rPr lang="en-US" dirty="0" smtClean="0"/>
              <a:t>Additionally, the complete 16 week course content must be included</a:t>
            </a:r>
          </a:p>
          <a:p>
            <a:r>
              <a:rPr lang="en-US" dirty="0" smtClean="0"/>
              <a:t>Links between course competencies and course content must be checked</a:t>
            </a:r>
          </a:p>
          <a:p>
            <a:r>
              <a:rPr lang="en-US" dirty="0" smtClean="0"/>
              <a:t>Links between course competencies and grading methods must be checked in the grid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103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Instructional Process (skeleton/shell)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about how to answer the General Education Student Learning Outcomes question</a:t>
            </a:r>
          </a:p>
          <a:p>
            <a:r>
              <a:rPr lang="en-US" dirty="0" smtClean="0"/>
              <a:t>Click here for links to examples of correctly filled out question about General Education Student Learning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380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 a Skeleton/Shell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027" dirty="0" smtClean="0">
                <a:hlinkClick r:id="rId3"/>
              </a:rPr>
              <a:t>http://cctest.its.hawaii.edu:8080/central/core/cas.jsp</a:t>
            </a:r>
            <a:endParaRPr lang="en-US" sz="3027" dirty="0" smtClean="0"/>
          </a:p>
          <a:p>
            <a:r>
              <a:rPr lang="en-US" dirty="0" smtClean="0"/>
              <a:t>Step 2: Courses/Modify Existing Outline</a:t>
            </a:r>
          </a:p>
          <a:p>
            <a:r>
              <a:rPr lang="en-US" dirty="0" smtClean="0"/>
              <a:t>Step 3: Fill in or modify any of the 16 required fields and other appropriate catalog fields</a:t>
            </a:r>
          </a:p>
          <a:p>
            <a:r>
              <a:rPr lang="en-US" dirty="0" smtClean="0"/>
              <a:t>Step 4: Fill in appropriate non-catalog fields</a:t>
            </a:r>
          </a:p>
          <a:p>
            <a:r>
              <a:rPr lang="en-US" dirty="0" smtClean="0"/>
              <a:t>Step 5: Send to peers for review</a:t>
            </a:r>
          </a:p>
          <a:p>
            <a:r>
              <a:rPr lang="en-US" dirty="0" smtClean="0"/>
              <a:t>Step 6: Make corrections, repeat steps 5 &amp; 6</a:t>
            </a:r>
          </a:p>
          <a:p>
            <a:r>
              <a:rPr lang="en-US" dirty="0" smtClean="0"/>
              <a:t>Step 7: Click the approval button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52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 Shell Course Inactive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http://cctest.its.hawaii.edu:8080/central/core/cas.jsp</a:t>
            </a:r>
            <a:endParaRPr lang="en-US" dirty="0" smtClean="0"/>
          </a:p>
          <a:p>
            <a:r>
              <a:rPr lang="en-US" dirty="0" smtClean="0"/>
              <a:t>Step 2: Courses/Modify Existing Outline</a:t>
            </a:r>
          </a:p>
          <a:p>
            <a:r>
              <a:rPr lang="en-US" dirty="0" smtClean="0"/>
              <a:t>Step 3: Fill in or modify any of the 16 required fields and other appropriate 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Make corrections, repeat steps 4 &amp; 5</a:t>
            </a:r>
          </a:p>
          <a:p>
            <a:r>
              <a:rPr lang="en-US" dirty="0" smtClean="0"/>
              <a:t>Step 6: Click the approval button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5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Completed Outlines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70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Trial Run – Modify or Update a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http://cctest.its.hawaii.edu:8080/central/core/cas.jsp</a:t>
            </a:r>
            <a:endParaRPr lang="en-US" dirty="0" smtClean="0"/>
          </a:p>
          <a:p>
            <a:r>
              <a:rPr lang="en-US" dirty="0" smtClean="0"/>
              <a:t>Step 2: Courses/Modify </a:t>
            </a:r>
            <a:r>
              <a:rPr lang="en-US" dirty="0" err="1" smtClean="0"/>
              <a:t>ExistingOutline</a:t>
            </a:r>
            <a:endParaRPr lang="en-US" dirty="0" smtClean="0"/>
          </a:p>
          <a:p>
            <a:r>
              <a:rPr lang="en-US" dirty="0" smtClean="0"/>
              <a:t>Step 3: Fill in the 16 required fields and other appropriate 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Send to ETEC project team for review</a:t>
            </a:r>
          </a:p>
          <a:p>
            <a:r>
              <a:rPr lang="en-US" dirty="0" smtClean="0"/>
              <a:t>Step 6: Make corrections, repeat steps 4 &amp; 5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16 Required Fields in Course Outlines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Course Alpha</a:t>
            </a:r>
          </a:p>
          <a:p>
            <a:r>
              <a:rPr lang="en-US" dirty="0" smtClean="0"/>
              <a:t>Course Number</a:t>
            </a:r>
          </a:p>
          <a:p>
            <a:r>
              <a:rPr lang="en-US" dirty="0" smtClean="0"/>
              <a:t>Type of Action</a:t>
            </a:r>
          </a:p>
          <a:p>
            <a:r>
              <a:rPr lang="en-US" dirty="0" smtClean="0"/>
              <a:t>Full Catalog Course Title</a:t>
            </a:r>
          </a:p>
          <a:p>
            <a:r>
              <a:rPr lang="en-US" dirty="0" smtClean="0"/>
              <a:t>Date of this Course Outline</a:t>
            </a:r>
          </a:p>
          <a:p>
            <a:r>
              <a:rPr lang="en-US" dirty="0" smtClean="0"/>
              <a:t>Credits</a:t>
            </a:r>
          </a:p>
          <a:p>
            <a:r>
              <a:rPr lang="en-US" dirty="0" smtClean="0"/>
              <a:t>Contact Hours (type)</a:t>
            </a:r>
          </a:p>
          <a:p>
            <a:r>
              <a:rPr lang="en-US" dirty="0" smtClean="0"/>
              <a:t>Contact Hours (quantity)</a:t>
            </a:r>
          </a:p>
          <a:p>
            <a:r>
              <a:rPr lang="en-US" dirty="0" smtClean="0"/>
              <a:t>Course Description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Suggested Methods of Evaluation</a:t>
            </a:r>
          </a:p>
          <a:p>
            <a:r>
              <a:rPr lang="en-US" dirty="0" smtClean="0"/>
              <a:t>Suggested Methods of Instruction</a:t>
            </a:r>
          </a:p>
          <a:p>
            <a:r>
              <a:rPr lang="en-US" dirty="0" smtClean="0"/>
              <a:t>Course Competencies</a:t>
            </a:r>
          </a:p>
          <a:p>
            <a:r>
              <a:rPr lang="en-US" dirty="0" smtClean="0"/>
              <a:t>Course Content</a:t>
            </a:r>
          </a:p>
          <a:p>
            <a:r>
              <a:rPr lang="en-US" dirty="0" smtClean="0"/>
              <a:t>Effective Term</a:t>
            </a:r>
          </a:p>
          <a:p>
            <a:r>
              <a:rPr lang="en-US" dirty="0" smtClean="0"/>
              <a:t>Grading Options</a:t>
            </a:r>
          </a:p>
          <a:p>
            <a:r>
              <a:rPr lang="en-US" dirty="0" smtClean="0"/>
              <a:t>Grading Scale and Weighting Suggestions</a:t>
            </a:r>
          </a:p>
          <a:p>
            <a:r>
              <a:rPr lang="en-US" dirty="0" smtClean="0"/>
              <a:t>Maximum Enrollment</a:t>
            </a:r>
          </a:p>
          <a:p>
            <a:r>
              <a:rPr lang="en-US" dirty="0" smtClean="0"/>
              <a:t>Banner Title</a:t>
            </a:r>
          </a:p>
        </p:txBody>
      </p:sp>
    </p:spTree>
    <p:extLst>
      <p:ext uri="{BB962C8B-B14F-4D97-AF65-F5344CB8AC3E}">
        <p14:creationId xmlns:p14="http://schemas.microsoft.com/office/powerpoint/2010/main" val="86409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URL for test database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685800" y="23622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test version of Curriculum Central is located at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itle 7"/>
          <p:cNvSpPr txBox="1">
            <a:spLocks/>
          </p:cNvSpPr>
          <p:nvPr/>
        </p:nvSpPr>
        <p:spPr>
          <a:xfrm>
            <a:off x="1371600" y="3352800"/>
            <a:ext cx="66294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http://cctest.its.hawaii.edu:8080/central/core/cas.jsp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Optional Extra Catalog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  <a:p>
            <a:r>
              <a:rPr lang="en-US" dirty="0" smtClean="0"/>
              <a:t>Co-requisites</a:t>
            </a:r>
          </a:p>
          <a:p>
            <a:r>
              <a:rPr lang="en-US" dirty="0" smtClean="0"/>
              <a:t>Recommended Preparation</a:t>
            </a:r>
          </a:p>
          <a:p>
            <a:r>
              <a:rPr lang="en-US" dirty="0" smtClean="0"/>
              <a:t>Special Comments</a:t>
            </a:r>
          </a:p>
          <a:p>
            <a:r>
              <a:rPr lang="en-US" dirty="0" smtClean="0"/>
              <a:t>Restricted Semesters</a:t>
            </a:r>
          </a:p>
          <a:p>
            <a:r>
              <a:rPr lang="en-US" dirty="0" smtClean="0"/>
              <a:t>Cross-listed with another course alpha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12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Education </a:t>
            </a:r>
            <a:r>
              <a:rPr lang="en-US" dirty="0" err="1" smtClean="0"/>
              <a:t>SLOs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Fields for Transfer to UHM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#18 (Gen Ed </a:t>
            </a:r>
            <a:r>
              <a:rPr lang="en-US" dirty="0" err="1" smtClean="0"/>
              <a:t>SLOs</a:t>
            </a:r>
            <a:r>
              <a:rPr lang="en-US" dirty="0" smtClean="0"/>
              <a:t>) must link to methods of evaluation (#16) </a:t>
            </a:r>
          </a:p>
          <a:p>
            <a:r>
              <a:rPr lang="en-US" dirty="0" smtClean="0"/>
              <a:t>#44 list similar courses at other UH campuses</a:t>
            </a:r>
          </a:p>
          <a:p>
            <a:r>
              <a:rPr lang="en-US" dirty="0" smtClean="0"/>
              <a:t>#46 appropriate for UHM Gen Ed Core </a:t>
            </a:r>
            <a:r>
              <a:rPr lang="en-US" dirty="0" err="1" smtClean="0"/>
              <a:t>Req</a:t>
            </a:r>
            <a:r>
              <a:rPr lang="en-US" dirty="0" smtClean="0"/>
              <a:t>?</a:t>
            </a:r>
          </a:p>
          <a:p>
            <a:r>
              <a:rPr lang="en-US" dirty="0" smtClean="0"/>
              <a:t>#47 other articulation agreements (not #46)</a:t>
            </a:r>
          </a:p>
          <a:p>
            <a:r>
              <a:rPr lang="en-US" dirty="0" smtClean="0"/>
              <a:t>#56, 57 Foundation and Diversification (AA)</a:t>
            </a:r>
          </a:p>
          <a:p>
            <a:r>
              <a:rPr lang="en-US" dirty="0" smtClean="0"/>
              <a:t>#58, 59 Area requirements (AS degrees)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36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Education Student Learning Outcomes (GE SLOs)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Example #1 of correctly filled out GE SLO</a:t>
            </a:r>
            <a:endParaRPr lang="en-US" dirty="0" smtClean="0"/>
          </a:p>
          <a:p>
            <a:r>
              <a:rPr lang="en-US" dirty="0">
                <a:hlinkClick r:id="rId4" action="ppaction://hlinksldjump"/>
              </a:rPr>
              <a:t>Example </a:t>
            </a:r>
            <a:r>
              <a:rPr lang="en-US" dirty="0" smtClean="0">
                <a:hlinkClick r:id="rId4" action="ppaction://hlinksldjump"/>
              </a:rPr>
              <a:t>#2 </a:t>
            </a:r>
            <a:r>
              <a:rPr lang="en-US" dirty="0">
                <a:hlinkClick r:id="rId4" action="ppaction://hlinksldjump"/>
              </a:rPr>
              <a:t>of correctly filled out GE </a:t>
            </a:r>
            <a:r>
              <a:rPr lang="en-US" dirty="0" smtClean="0">
                <a:hlinkClick r:id="rId4" action="ppaction://hlinksldjump"/>
              </a:rPr>
              <a:t>SLO</a:t>
            </a:r>
            <a:endParaRPr lang="en-US" dirty="0" smtClean="0"/>
          </a:p>
          <a:p>
            <a:r>
              <a:rPr lang="en-US" dirty="0">
                <a:hlinkClick r:id="rId5" action="ppaction://hlinksldjump"/>
              </a:rPr>
              <a:t>Example </a:t>
            </a:r>
            <a:r>
              <a:rPr lang="en-US" dirty="0" smtClean="0">
                <a:hlinkClick r:id="rId5" action="ppaction://hlinksldjump"/>
              </a:rPr>
              <a:t>#3 </a:t>
            </a:r>
            <a:r>
              <a:rPr lang="en-US" dirty="0">
                <a:hlinkClick r:id="rId5" action="ppaction://hlinksldjump"/>
              </a:rPr>
              <a:t>of correctly filled out GE SLO</a:t>
            </a:r>
            <a:endParaRPr lang="en-US" dirty="0"/>
          </a:p>
          <a:p>
            <a:r>
              <a:rPr lang="en-US" dirty="0">
                <a:hlinkClick r:id="rId6" action="ppaction://hlinksldjump"/>
              </a:rPr>
              <a:t>Example </a:t>
            </a:r>
            <a:r>
              <a:rPr lang="en-US" dirty="0" smtClean="0">
                <a:hlinkClick r:id="rId6" action="ppaction://hlinksldjump"/>
              </a:rPr>
              <a:t>#4 </a:t>
            </a:r>
            <a:r>
              <a:rPr lang="en-US" dirty="0">
                <a:hlinkClick r:id="rId6" action="ppaction://hlinksldjump"/>
              </a:rPr>
              <a:t>of correctly filled out GE SLO</a:t>
            </a:r>
            <a:endParaRPr lang="en-US" dirty="0"/>
          </a:p>
          <a:p>
            <a:r>
              <a:rPr lang="en-US" dirty="0">
                <a:hlinkClick r:id="rId7" action="ppaction://hlinksldjump"/>
              </a:rPr>
              <a:t>Example </a:t>
            </a:r>
            <a:r>
              <a:rPr lang="en-US" dirty="0" smtClean="0">
                <a:hlinkClick r:id="rId7" action="ppaction://hlinksldjump"/>
              </a:rPr>
              <a:t>#5 </a:t>
            </a:r>
            <a:r>
              <a:rPr lang="en-US" dirty="0">
                <a:hlinkClick r:id="rId7" action="ppaction://hlinksldjump"/>
              </a:rPr>
              <a:t>of correctly filled out GE SLO</a:t>
            </a:r>
            <a:endParaRPr lang="en-US" dirty="0"/>
          </a:p>
          <a:p>
            <a:r>
              <a:rPr lang="en-US" dirty="0">
                <a:hlinkClick r:id="rId8" action="ppaction://hlinksldjump"/>
              </a:rPr>
              <a:t>Example </a:t>
            </a:r>
            <a:r>
              <a:rPr lang="en-US" dirty="0" smtClean="0">
                <a:hlinkClick r:id="rId8" action="ppaction://hlinksldjump"/>
              </a:rPr>
              <a:t>#6 </a:t>
            </a:r>
            <a:r>
              <a:rPr lang="en-US" dirty="0">
                <a:hlinkClick r:id="rId8" action="ppaction://hlinksldjump"/>
              </a:rPr>
              <a:t>of correctly filled out GE SLO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31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ESLO CHN101.tif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88881" y="-19287"/>
            <a:ext cx="4221519" cy="61454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ESLO ASTR11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33600" y="51410"/>
            <a:ext cx="5587170" cy="5998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115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 SLO Example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552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GESLO ART_11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1200" y="99893"/>
            <a:ext cx="5612985" cy="602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290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629</Words>
  <Application>Microsoft Office PowerPoint</Application>
  <PresentationFormat>On-screen Show (4:3)</PresentationFormat>
  <Paragraphs>118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Curriculum Central  Skeleton/Shell Outlines Menu</vt:lpstr>
      <vt:lpstr>16 Required Fields in Course Outlines</vt:lpstr>
      <vt:lpstr>Optional Extra Catalog Fields</vt:lpstr>
      <vt:lpstr>General Education SLOs and  Fields for Transfer to UHM</vt:lpstr>
      <vt:lpstr>General Education Student Learning Outcomes (GE SLOs)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Correctly Entered GE SLO (each color with a left checkmark has at least one method of evaluation checked in the second table)</vt:lpstr>
      <vt:lpstr>Fields Already Filled In</vt:lpstr>
      <vt:lpstr>Skeleton/Shell explanation</vt:lpstr>
      <vt:lpstr>Skeleton/Shell explanation</vt:lpstr>
      <vt:lpstr>Instructional Process (skeleton/shell)</vt:lpstr>
      <vt:lpstr>Modify a Skeleton/Shell Outline</vt:lpstr>
      <vt:lpstr>Make a Shell Course Inactive</vt:lpstr>
      <vt:lpstr>Examples of Completed Outlines</vt:lpstr>
      <vt:lpstr>Trial Run – Modify or Update a Course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 Completed Course Outlines</dc:title>
  <dc:creator>Melissa</dc:creator>
  <cp:lastModifiedBy>Melissa</cp:lastModifiedBy>
  <cp:revision>31</cp:revision>
  <dcterms:created xsi:type="dcterms:W3CDTF">2012-03-18T06:30:14Z</dcterms:created>
  <dcterms:modified xsi:type="dcterms:W3CDTF">2012-03-21T07:16:02Z</dcterms:modified>
</cp:coreProperties>
</file>